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75" d="100"/>
          <a:sy n="75" d="100"/>
        </p:scale>
        <p:origin x="1896" y="12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01F24B-6506-F800-4263-9AD1080B56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1236652-3C12-2A6E-33ED-A0C67A8E38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6C99D7F-2226-489B-9B5A-4F555EB2F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86A39-89BD-4E34-A282-17839ED8E7AB}" type="datetimeFigureOut">
              <a:rPr lang="fr-FR" smtClean="0"/>
              <a:t>12/11/2023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D02EC12-6429-0A46-EAA3-4082074D0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16C1A2-3AFF-ACEE-DCB5-6A861C1D0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1E587-6848-417E-AC4D-0E07793206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1496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DA2E18-BB2D-E68B-A5F0-3E48FE503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77342FE-BBC5-2EF0-A39C-4D610BF6FC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0FA984-68DD-9CD2-635E-B9960E1AA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86A39-89BD-4E34-A282-17839ED8E7AB}" type="datetimeFigureOut">
              <a:rPr lang="fr-FR" smtClean="0"/>
              <a:t>12/11/2023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D48BFF8-6E01-E7E3-BBF4-B5558FD2E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A7BCE9F-3BE9-11CB-E741-47ED6CE89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1E587-6848-417E-AC4D-0E07793206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186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03B8902-4308-31D7-D5AF-ADAF1DC2E1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A9C7836-D8C5-2247-0A26-DA447F5D19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E261BE1-1CE1-6339-F941-107145F28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86A39-89BD-4E34-A282-17839ED8E7AB}" type="datetimeFigureOut">
              <a:rPr lang="fr-FR" smtClean="0"/>
              <a:t>12/11/2023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F06F50-D814-AE7F-E354-2CD6C45BD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669A67-AD32-CB09-4643-7313153DD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1E587-6848-417E-AC4D-0E07793206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5188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353569-8EB7-5C6B-359D-F04EE4F96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BB14C49-830D-F332-1914-3F9EA46F28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D6CD60F-D694-BF46-7833-037CE0509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86A39-89BD-4E34-A282-17839ED8E7AB}" type="datetimeFigureOut">
              <a:rPr lang="fr-FR" smtClean="0"/>
              <a:t>12/11/2023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5D3E82A-50EC-F5B4-F24E-FE175AD04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5EE3B6A-772E-CBA6-37CB-6AA89D9E9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1E587-6848-417E-AC4D-0E07793206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2727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2BC995-C17D-CF1F-DCAB-112D2A4F6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F592D92-1C3D-2466-B57C-DD7DB70149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BF757AB-26DB-ED68-1450-33B0A3A0E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86A39-89BD-4E34-A282-17839ED8E7AB}" type="datetimeFigureOut">
              <a:rPr lang="fr-FR" smtClean="0"/>
              <a:t>12/11/2023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83C35F-2936-7E71-E252-8FA77A570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6C9CCEE-F88B-98F0-8205-31F4C90A1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1E587-6848-417E-AC4D-0E07793206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9428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FE7FDD-9947-A47C-BEB7-24EFAFC1B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851B0D-4809-2E58-232B-DEE7D3A5E7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E7D26B2-6EC6-2E45-37FE-04028111E6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BC3112B-102D-179E-94A2-266575FA4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86A39-89BD-4E34-A282-17839ED8E7AB}" type="datetimeFigureOut">
              <a:rPr lang="fr-FR" smtClean="0"/>
              <a:t>12/11/2023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FE97B94-28D4-6986-51D6-364B74E6C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876507D-4163-10B8-372E-FB8121F92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1E587-6848-417E-AC4D-0E07793206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2269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110057-0B64-06EB-A09C-BFC1D1027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A7983B3-5A50-CA14-7F7C-5EA67680EC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A8D4DA4-FCF3-5988-6762-4F1924730D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0493E8F-B642-A4BF-9141-A3C132E056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4036A56-A155-B3C4-7970-836EC49049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DAB2BD8-3CE0-D48D-840C-0A09D4FC8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86A39-89BD-4E34-A282-17839ED8E7AB}" type="datetimeFigureOut">
              <a:rPr lang="fr-FR" smtClean="0"/>
              <a:t>12/11/2023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AD130EE-3B28-7587-E376-967C36F78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A396BDD-56E0-DAB2-CBBA-6EEFCFB1C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1E587-6848-417E-AC4D-0E07793206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4474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FD3F53-45D2-C46E-2965-AF4A24C83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7496A80-5740-FB11-399D-C6648D9AB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86A39-89BD-4E34-A282-17839ED8E7AB}" type="datetimeFigureOut">
              <a:rPr lang="fr-FR" smtClean="0"/>
              <a:t>12/11/2023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99C762A-B992-1D26-1461-166C8E9C8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9FDE12B-1D19-9B3F-7A4C-8A105EDA7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1E587-6848-417E-AC4D-0E07793206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2644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F60642E-9044-DBBB-CB8B-BE01A8E71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86A39-89BD-4E34-A282-17839ED8E7AB}" type="datetimeFigureOut">
              <a:rPr lang="fr-FR" smtClean="0"/>
              <a:t>12/11/2023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8BAB6FA-7A2A-7261-7B94-EA7D2E675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5402E46-2F5E-F9CC-26CA-8B31F643A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1E587-6848-417E-AC4D-0E07793206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398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372221-3E53-630A-F774-429213B21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0123AC4-3AA2-B091-9AC8-ED727F8D08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B478CDA-B9D0-5399-E999-E4D8AEC858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DBEE058-84C0-AB6D-158D-58BA887C9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86A39-89BD-4E34-A282-17839ED8E7AB}" type="datetimeFigureOut">
              <a:rPr lang="fr-FR" smtClean="0"/>
              <a:t>12/11/2023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AB4C729-9C9A-2B37-0F36-BE78EF4D2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016B612-D9D6-0F49-4F6E-246B865F6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1E587-6848-417E-AC4D-0E07793206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7187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0BBE17-7A78-60B6-6683-CBB1A07A7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84D2427-43B2-81C3-214E-E7FB06FFBF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5A511C6-45A2-1676-DE61-14E1BF4575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77D2615-937C-3F1F-4497-AD1C0861A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86A39-89BD-4E34-A282-17839ED8E7AB}" type="datetimeFigureOut">
              <a:rPr lang="fr-FR" smtClean="0"/>
              <a:t>12/11/2023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2B72A6F-9377-000B-BA4F-9314DA614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AD218F1-B7DA-6C07-D2A1-C22F93217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1E587-6848-417E-AC4D-0E07793206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2561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4C60BBD-8954-43CF-27A5-05510CD84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2243A79-29D4-F0C5-6511-55619D8AB7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3993E6A-7B02-99DD-AF80-C08A244BB7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686A39-89BD-4E34-A282-17839ED8E7AB}" type="datetimeFigureOut">
              <a:rPr lang="fr-FR" smtClean="0"/>
              <a:t>12/11/2023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B5D9EF6-E8BB-7B7F-D7D1-D17B3CF297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39B884-2129-47B8-A1AC-BB8C8F7702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1E587-6848-417E-AC4D-0E07793206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7730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203A91-540F-E465-8E2F-D9C3745180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3950" y="-233382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fr-FR" dirty="0"/>
              <a:t>SAE 11:</a:t>
            </a:r>
            <a:br>
              <a:rPr lang="fr-FR" dirty="0"/>
            </a:br>
            <a:r>
              <a:rPr lang="fr-FR" dirty="0"/>
              <a:t>Comment faire une sauvegarde efficace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90A7BD5-9E14-B321-10C3-31183F529F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7434467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fr-FR" dirty="0"/>
              <a:t>Présenter par :</a:t>
            </a:r>
          </a:p>
          <a:p>
            <a:r>
              <a:rPr lang="fr-FR" dirty="0"/>
              <a:t>Yasser Boulayoune</a:t>
            </a:r>
          </a:p>
          <a:p>
            <a:r>
              <a:rPr lang="fr-FR" dirty="0"/>
              <a:t>Marius </a:t>
            </a:r>
            <a:r>
              <a:rPr lang="fr-FR" dirty="0" err="1"/>
              <a:t>Keltz</a:t>
            </a:r>
            <a:r>
              <a:rPr lang="fr-FR" dirty="0"/>
              <a:t> </a:t>
            </a:r>
          </a:p>
          <a:p>
            <a:r>
              <a:rPr lang="fr-FR" dirty="0"/>
              <a:t>Yanis </a:t>
            </a:r>
            <a:r>
              <a:rPr lang="fr-FR" dirty="0" err="1"/>
              <a:t>Rechal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78760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203A91-540F-E465-8E2F-D9C3745180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SAE 11:</a:t>
            </a:r>
            <a:br>
              <a:rPr lang="fr-FR" dirty="0"/>
            </a:br>
            <a:r>
              <a:rPr lang="fr-FR" dirty="0"/>
              <a:t>Comment faire une sauvegarde efficace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90A7BD5-9E14-B321-10C3-31183F529F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24517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fr-FR" dirty="0"/>
              <a:t>Présenter par :</a:t>
            </a:r>
          </a:p>
          <a:p>
            <a:r>
              <a:rPr lang="fr-FR" dirty="0"/>
              <a:t>Yasser Boulayoune</a:t>
            </a:r>
          </a:p>
          <a:p>
            <a:r>
              <a:rPr lang="fr-FR" dirty="0"/>
              <a:t>Marius </a:t>
            </a:r>
            <a:r>
              <a:rPr lang="fr-FR" dirty="0" err="1"/>
              <a:t>Keltz</a:t>
            </a:r>
            <a:r>
              <a:rPr lang="fr-FR" dirty="0"/>
              <a:t> </a:t>
            </a:r>
          </a:p>
          <a:p>
            <a:r>
              <a:rPr lang="fr-FR" dirty="0"/>
              <a:t>Yanis </a:t>
            </a:r>
            <a:r>
              <a:rPr lang="fr-FR" dirty="0" err="1"/>
              <a:t>Rechal</a:t>
            </a:r>
            <a:endParaRPr lang="fr-FR" dirty="0"/>
          </a:p>
        </p:txBody>
      </p:sp>
      <p:sp>
        <p:nvSpPr>
          <p:cNvPr id="4" name="Organigramme : Connecteur 3">
            <a:extLst>
              <a:ext uri="{FF2B5EF4-FFF2-40B4-BE49-F238E27FC236}">
                <a16:creationId xmlns:a16="http://schemas.microsoft.com/office/drawing/2014/main" id="{2EC4D859-EDE0-C93D-DE6F-15B63F38B841}"/>
              </a:ext>
            </a:extLst>
          </p:cNvPr>
          <p:cNvSpPr/>
          <p:nvPr/>
        </p:nvSpPr>
        <p:spPr>
          <a:xfrm>
            <a:off x="-933450" y="1371600"/>
            <a:ext cx="704850" cy="704850"/>
          </a:xfrm>
          <a:prstGeom prst="flowChartConnector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Organigramme : Connecteur 4">
            <a:extLst>
              <a:ext uri="{FF2B5EF4-FFF2-40B4-BE49-F238E27FC236}">
                <a16:creationId xmlns:a16="http://schemas.microsoft.com/office/drawing/2014/main" id="{668487BE-C7E9-75BB-718E-FB65F7D7AEB3}"/>
              </a:ext>
            </a:extLst>
          </p:cNvPr>
          <p:cNvSpPr/>
          <p:nvPr/>
        </p:nvSpPr>
        <p:spPr>
          <a:xfrm>
            <a:off x="-933450" y="2885807"/>
            <a:ext cx="704850" cy="704850"/>
          </a:xfrm>
          <a:prstGeom prst="flowChartConnector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Organigramme : Connecteur 5">
            <a:extLst>
              <a:ext uri="{FF2B5EF4-FFF2-40B4-BE49-F238E27FC236}">
                <a16:creationId xmlns:a16="http://schemas.microsoft.com/office/drawing/2014/main" id="{B1C3EA6C-CEF6-1829-7D90-D566F695D4FE}"/>
              </a:ext>
            </a:extLst>
          </p:cNvPr>
          <p:cNvSpPr/>
          <p:nvPr/>
        </p:nvSpPr>
        <p:spPr>
          <a:xfrm>
            <a:off x="-933450" y="4400014"/>
            <a:ext cx="704850" cy="704850"/>
          </a:xfrm>
          <a:prstGeom prst="flowChartConnector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B58FF09-7278-89C0-12B7-99014CE0AB85}"/>
              </a:ext>
            </a:extLst>
          </p:cNvPr>
          <p:cNvSpPr/>
          <p:nvPr/>
        </p:nvSpPr>
        <p:spPr>
          <a:xfrm>
            <a:off x="-661988" y="1724025"/>
            <a:ext cx="161925" cy="3019426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44A0EAB-6010-3DED-80D2-4073B0370306}"/>
              </a:ext>
            </a:extLst>
          </p:cNvPr>
          <p:cNvSpPr txBox="1"/>
          <p:nvPr/>
        </p:nvSpPr>
        <p:spPr>
          <a:xfrm>
            <a:off x="2628900" y="-984885"/>
            <a:ext cx="39243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800" dirty="0"/>
              <a:t>PLAN :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4DB8C2D-6336-09CD-56AE-47FECE58249B}"/>
              </a:ext>
            </a:extLst>
          </p:cNvPr>
          <p:cNvSpPr txBox="1"/>
          <p:nvPr/>
        </p:nvSpPr>
        <p:spPr>
          <a:xfrm>
            <a:off x="1524000" y="-1335165"/>
            <a:ext cx="103774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/>
              <a:t>Qu’est-ce qu’une sauvegarde et pourquoi en faire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AC5B33B-3FC7-DBD3-E4C4-C2499A2DBC05}"/>
              </a:ext>
            </a:extLst>
          </p:cNvPr>
          <p:cNvSpPr txBox="1"/>
          <p:nvPr/>
        </p:nvSpPr>
        <p:spPr>
          <a:xfrm rot="5400000">
            <a:off x="12192000" y="3059848"/>
            <a:ext cx="102441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/>
              <a:t>Comment l’automatiser sur une machine locale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C1514C1-44B3-72EB-6B7B-E284E44DC962}"/>
              </a:ext>
            </a:extLst>
          </p:cNvPr>
          <p:cNvSpPr txBox="1"/>
          <p:nvPr/>
        </p:nvSpPr>
        <p:spPr>
          <a:xfrm>
            <a:off x="1154906" y="8181917"/>
            <a:ext cx="107965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/>
              <a:t>Comment bien sauvegarder sur un serveur dédier</a:t>
            </a:r>
          </a:p>
        </p:txBody>
      </p:sp>
    </p:spTree>
    <p:extLst>
      <p:ext uri="{BB962C8B-B14F-4D97-AF65-F5344CB8AC3E}">
        <p14:creationId xmlns:p14="http://schemas.microsoft.com/office/powerpoint/2010/main" val="391245353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203A91-540F-E465-8E2F-D9C3745180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3357005">
            <a:off x="-10363201" y="-137318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fr-FR" dirty="0"/>
              <a:t>SAE 11:</a:t>
            </a:r>
            <a:br>
              <a:rPr lang="fr-FR" dirty="0"/>
            </a:br>
            <a:r>
              <a:rPr lang="fr-FR" dirty="0"/>
              <a:t>Comment faire une sauvegarde efficace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90A7BD5-9E14-B321-10C3-31183F529F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7964732">
            <a:off x="11331191" y="7510667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fr-FR" dirty="0"/>
              <a:t>Présenter par :</a:t>
            </a:r>
          </a:p>
          <a:p>
            <a:r>
              <a:rPr lang="fr-FR" dirty="0"/>
              <a:t>Yasser Boulayoune</a:t>
            </a:r>
          </a:p>
          <a:p>
            <a:r>
              <a:rPr lang="fr-FR" dirty="0"/>
              <a:t>Marius </a:t>
            </a:r>
            <a:r>
              <a:rPr lang="fr-FR" dirty="0" err="1"/>
              <a:t>Keltz</a:t>
            </a:r>
            <a:r>
              <a:rPr lang="fr-FR" dirty="0"/>
              <a:t> </a:t>
            </a:r>
          </a:p>
          <a:p>
            <a:r>
              <a:rPr lang="fr-FR" dirty="0"/>
              <a:t>Yanis </a:t>
            </a:r>
            <a:r>
              <a:rPr lang="fr-FR" dirty="0" err="1"/>
              <a:t>Rechal</a:t>
            </a:r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C08633E-7D0C-528A-C0AF-AA537902C76A}"/>
              </a:ext>
            </a:extLst>
          </p:cNvPr>
          <p:cNvSpPr txBox="1"/>
          <p:nvPr/>
        </p:nvSpPr>
        <p:spPr>
          <a:xfrm>
            <a:off x="2171700" y="238125"/>
            <a:ext cx="39243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800" dirty="0"/>
              <a:t>PLAN :</a:t>
            </a:r>
          </a:p>
        </p:txBody>
      </p:sp>
      <p:sp>
        <p:nvSpPr>
          <p:cNvPr id="6" name="Organigramme : Connecteur 5">
            <a:extLst>
              <a:ext uri="{FF2B5EF4-FFF2-40B4-BE49-F238E27FC236}">
                <a16:creationId xmlns:a16="http://schemas.microsoft.com/office/drawing/2014/main" id="{A12BC625-4836-ECB2-8BEE-CE1BB86834A9}"/>
              </a:ext>
            </a:extLst>
          </p:cNvPr>
          <p:cNvSpPr/>
          <p:nvPr/>
        </p:nvSpPr>
        <p:spPr>
          <a:xfrm>
            <a:off x="419100" y="1714500"/>
            <a:ext cx="704850" cy="704850"/>
          </a:xfrm>
          <a:prstGeom prst="flowChartConnector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Organigramme : Connecteur 6">
            <a:extLst>
              <a:ext uri="{FF2B5EF4-FFF2-40B4-BE49-F238E27FC236}">
                <a16:creationId xmlns:a16="http://schemas.microsoft.com/office/drawing/2014/main" id="{FCDEF82A-D700-7FC4-F23C-5BAF0FD8A46E}"/>
              </a:ext>
            </a:extLst>
          </p:cNvPr>
          <p:cNvSpPr/>
          <p:nvPr/>
        </p:nvSpPr>
        <p:spPr>
          <a:xfrm>
            <a:off x="419100" y="3228707"/>
            <a:ext cx="704850" cy="704850"/>
          </a:xfrm>
          <a:prstGeom prst="flowChartConnector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Organigramme : Connecteur 7">
            <a:extLst>
              <a:ext uri="{FF2B5EF4-FFF2-40B4-BE49-F238E27FC236}">
                <a16:creationId xmlns:a16="http://schemas.microsoft.com/office/drawing/2014/main" id="{00A77B81-4BF6-D35D-61AC-BCC3A100AAC8}"/>
              </a:ext>
            </a:extLst>
          </p:cNvPr>
          <p:cNvSpPr/>
          <p:nvPr/>
        </p:nvSpPr>
        <p:spPr>
          <a:xfrm>
            <a:off x="419100" y="4742914"/>
            <a:ext cx="704850" cy="704850"/>
          </a:xfrm>
          <a:prstGeom prst="flowChartConnector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0C37382-88A2-9638-E595-0239162EBEF3}"/>
              </a:ext>
            </a:extLst>
          </p:cNvPr>
          <p:cNvSpPr/>
          <p:nvPr/>
        </p:nvSpPr>
        <p:spPr>
          <a:xfrm>
            <a:off x="690562" y="2066925"/>
            <a:ext cx="161925" cy="3019426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36958D8-CC2D-A90E-AA15-49416BFE4EEC}"/>
              </a:ext>
            </a:extLst>
          </p:cNvPr>
          <p:cNvSpPr txBox="1"/>
          <p:nvPr/>
        </p:nvSpPr>
        <p:spPr>
          <a:xfrm>
            <a:off x="1395412" y="1710809"/>
            <a:ext cx="103774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/>
              <a:t>Qu’est-ce qu’une sauvegarde et pourquoi en faire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571D094-38E1-787A-BD72-854342AFE8A5}"/>
              </a:ext>
            </a:extLst>
          </p:cNvPr>
          <p:cNvSpPr txBox="1"/>
          <p:nvPr/>
        </p:nvSpPr>
        <p:spPr>
          <a:xfrm>
            <a:off x="1395412" y="3228707"/>
            <a:ext cx="102441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/>
              <a:t>Comment l’automatiser sur une machine locale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ED983738-CB5F-1418-0700-11834A950D8D}"/>
              </a:ext>
            </a:extLst>
          </p:cNvPr>
          <p:cNvSpPr txBox="1"/>
          <p:nvPr/>
        </p:nvSpPr>
        <p:spPr>
          <a:xfrm>
            <a:off x="1395412" y="4742914"/>
            <a:ext cx="107965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/>
              <a:t>Comment bien sauvegarder sur un serveur dédier</a:t>
            </a:r>
          </a:p>
        </p:txBody>
      </p:sp>
    </p:spTree>
    <p:extLst>
      <p:ext uri="{BB962C8B-B14F-4D97-AF65-F5344CB8AC3E}">
        <p14:creationId xmlns:p14="http://schemas.microsoft.com/office/powerpoint/2010/main" val="379247564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AC08633E-7D0C-528A-C0AF-AA537902C76A}"/>
              </a:ext>
            </a:extLst>
          </p:cNvPr>
          <p:cNvSpPr txBox="1"/>
          <p:nvPr/>
        </p:nvSpPr>
        <p:spPr>
          <a:xfrm>
            <a:off x="2171700" y="-1694299"/>
            <a:ext cx="39243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800" dirty="0"/>
              <a:t>PLAN :</a:t>
            </a:r>
          </a:p>
        </p:txBody>
      </p:sp>
      <p:sp>
        <p:nvSpPr>
          <p:cNvPr id="6" name="Organigramme : Connecteur 5">
            <a:extLst>
              <a:ext uri="{FF2B5EF4-FFF2-40B4-BE49-F238E27FC236}">
                <a16:creationId xmlns:a16="http://schemas.microsoft.com/office/drawing/2014/main" id="{A12BC625-4836-ECB2-8BEE-CE1BB86834A9}"/>
              </a:ext>
            </a:extLst>
          </p:cNvPr>
          <p:cNvSpPr/>
          <p:nvPr/>
        </p:nvSpPr>
        <p:spPr>
          <a:xfrm>
            <a:off x="269081" y="1995756"/>
            <a:ext cx="704850" cy="704850"/>
          </a:xfrm>
          <a:prstGeom prst="flowChartConnector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Organigramme : Connecteur 6">
            <a:extLst>
              <a:ext uri="{FF2B5EF4-FFF2-40B4-BE49-F238E27FC236}">
                <a16:creationId xmlns:a16="http://schemas.microsoft.com/office/drawing/2014/main" id="{FCDEF82A-D700-7FC4-F23C-5BAF0FD8A46E}"/>
              </a:ext>
            </a:extLst>
          </p:cNvPr>
          <p:cNvSpPr/>
          <p:nvPr/>
        </p:nvSpPr>
        <p:spPr>
          <a:xfrm>
            <a:off x="404811" y="3212307"/>
            <a:ext cx="433387" cy="433387"/>
          </a:xfrm>
          <a:prstGeom prst="flowChartConnector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Organigramme : Connecteur 7">
            <a:extLst>
              <a:ext uri="{FF2B5EF4-FFF2-40B4-BE49-F238E27FC236}">
                <a16:creationId xmlns:a16="http://schemas.microsoft.com/office/drawing/2014/main" id="{00A77B81-4BF6-D35D-61AC-BCC3A100AAC8}"/>
              </a:ext>
            </a:extLst>
          </p:cNvPr>
          <p:cNvSpPr/>
          <p:nvPr/>
        </p:nvSpPr>
        <p:spPr>
          <a:xfrm>
            <a:off x="419098" y="3878000"/>
            <a:ext cx="419100" cy="419100"/>
          </a:xfrm>
          <a:prstGeom prst="flowChartConnector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0C37382-88A2-9638-E595-0239162EBEF3}"/>
              </a:ext>
            </a:extLst>
          </p:cNvPr>
          <p:cNvSpPr/>
          <p:nvPr/>
        </p:nvSpPr>
        <p:spPr>
          <a:xfrm>
            <a:off x="554831" y="2348182"/>
            <a:ext cx="147637" cy="1790164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36958D8-CC2D-A90E-AA15-49416BFE4EEC}"/>
              </a:ext>
            </a:extLst>
          </p:cNvPr>
          <p:cNvSpPr txBox="1"/>
          <p:nvPr/>
        </p:nvSpPr>
        <p:spPr>
          <a:xfrm>
            <a:off x="1042987" y="1995756"/>
            <a:ext cx="103774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/>
              <a:t>Qu’est-ce qu’une sauvegarde et pourquoi en faire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571D094-38E1-787A-BD72-854342AFE8A5}"/>
              </a:ext>
            </a:extLst>
          </p:cNvPr>
          <p:cNvSpPr txBox="1"/>
          <p:nvPr/>
        </p:nvSpPr>
        <p:spPr>
          <a:xfrm>
            <a:off x="973931" y="3244334"/>
            <a:ext cx="10244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Comment l’automatiser sur une machine locale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ED983738-CB5F-1418-0700-11834A950D8D}"/>
              </a:ext>
            </a:extLst>
          </p:cNvPr>
          <p:cNvSpPr txBox="1"/>
          <p:nvPr/>
        </p:nvSpPr>
        <p:spPr>
          <a:xfrm>
            <a:off x="973931" y="3902884"/>
            <a:ext cx="10796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Comment bien sauvegarder sur un serveur dédier</a:t>
            </a:r>
          </a:p>
        </p:txBody>
      </p:sp>
    </p:spTree>
    <p:extLst>
      <p:ext uri="{BB962C8B-B14F-4D97-AF65-F5344CB8AC3E}">
        <p14:creationId xmlns:p14="http://schemas.microsoft.com/office/powerpoint/2010/main" val="279232516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rganigramme : Connecteur 5">
            <a:extLst>
              <a:ext uri="{FF2B5EF4-FFF2-40B4-BE49-F238E27FC236}">
                <a16:creationId xmlns:a16="http://schemas.microsoft.com/office/drawing/2014/main" id="{A12BC625-4836-ECB2-8BEE-CE1BB86834A9}"/>
              </a:ext>
            </a:extLst>
          </p:cNvPr>
          <p:cNvSpPr/>
          <p:nvPr/>
        </p:nvSpPr>
        <p:spPr>
          <a:xfrm>
            <a:off x="218280" y="2020366"/>
            <a:ext cx="433387" cy="433387"/>
          </a:xfrm>
          <a:prstGeom prst="flowChartConnector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Organigramme : Connecteur 6">
            <a:extLst>
              <a:ext uri="{FF2B5EF4-FFF2-40B4-BE49-F238E27FC236}">
                <a16:creationId xmlns:a16="http://schemas.microsoft.com/office/drawing/2014/main" id="{FCDEF82A-D700-7FC4-F23C-5BAF0FD8A46E}"/>
              </a:ext>
            </a:extLst>
          </p:cNvPr>
          <p:cNvSpPr/>
          <p:nvPr/>
        </p:nvSpPr>
        <p:spPr>
          <a:xfrm>
            <a:off x="142745" y="2745793"/>
            <a:ext cx="644655" cy="644655"/>
          </a:xfrm>
          <a:prstGeom prst="flowChartConnector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Organigramme : Connecteur 7">
            <a:extLst>
              <a:ext uri="{FF2B5EF4-FFF2-40B4-BE49-F238E27FC236}">
                <a16:creationId xmlns:a16="http://schemas.microsoft.com/office/drawing/2014/main" id="{00A77B81-4BF6-D35D-61AC-BCC3A100AAC8}"/>
              </a:ext>
            </a:extLst>
          </p:cNvPr>
          <p:cNvSpPr/>
          <p:nvPr/>
        </p:nvSpPr>
        <p:spPr>
          <a:xfrm>
            <a:off x="232567" y="3657605"/>
            <a:ext cx="419100" cy="419100"/>
          </a:xfrm>
          <a:prstGeom prst="flowChartConnector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0C37382-88A2-9638-E595-0239162EBEF3}"/>
              </a:ext>
            </a:extLst>
          </p:cNvPr>
          <p:cNvSpPr/>
          <p:nvPr/>
        </p:nvSpPr>
        <p:spPr>
          <a:xfrm>
            <a:off x="368298" y="2216175"/>
            <a:ext cx="147637" cy="1790164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36958D8-CC2D-A90E-AA15-49416BFE4EEC}"/>
              </a:ext>
            </a:extLst>
          </p:cNvPr>
          <p:cNvSpPr txBox="1"/>
          <p:nvPr/>
        </p:nvSpPr>
        <p:spPr>
          <a:xfrm>
            <a:off x="720725" y="2084421"/>
            <a:ext cx="10377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Qu’est-ce qu’une sauvegarde et pourquoi en faire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571D094-38E1-787A-BD72-854342AFE8A5}"/>
              </a:ext>
            </a:extLst>
          </p:cNvPr>
          <p:cNvSpPr txBox="1"/>
          <p:nvPr/>
        </p:nvSpPr>
        <p:spPr>
          <a:xfrm>
            <a:off x="937418" y="2757314"/>
            <a:ext cx="102441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/>
              <a:t>Comment l’automatiser sur une machine locale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ED983738-CB5F-1418-0700-11834A950D8D}"/>
              </a:ext>
            </a:extLst>
          </p:cNvPr>
          <p:cNvSpPr txBox="1"/>
          <p:nvPr/>
        </p:nvSpPr>
        <p:spPr>
          <a:xfrm>
            <a:off x="787400" y="3682489"/>
            <a:ext cx="10796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Comment bien sauvegarder sur un serveur dédier</a:t>
            </a:r>
          </a:p>
        </p:txBody>
      </p:sp>
    </p:spTree>
    <p:extLst>
      <p:ext uri="{BB962C8B-B14F-4D97-AF65-F5344CB8AC3E}">
        <p14:creationId xmlns:p14="http://schemas.microsoft.com/office/powerpoint/2010/main" val="351847957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rganigramme : Connecteur 5">
            <a:extLst>
              <a:ext uri="{FF2B5EF4-FFF2-40B4-BE49-F238E27FC236}">
                <a16:creationId xmlns:a16="http://schemas.microsoft.com/office/drawing/2014/main" id="{A12BC625-4836-ECB2-8BEE-CE1BB86834A9}"/>
              </a:ext>
            </a:extLst>
          </p:cNvPr>
          <p:cNvSpPr/>
          <p:nvPr/>
        </p:nvSpPr>
        <p:spPr>
          <a:xfrm>
            <a:off x="138766" y="1936154"/>
            <a:ext cx="433387" cy="433387"/>
          </a:xfrm>
          <a:prstGeom prst="flowChartConnector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Organigramme : Connecteur 6">
            <a:extLst>
              <a:ext uri="{FF2B5EF4-FFF2-40B4-BE49-F238E27FC236}">
                <a16:creationId xmlns:a16="http://schemas.microsoft.com/office/drawing/2014/main" id="{FCDEF82A-D700-7FC4-F23C-5BAF0FD8A46E}"/>
              </a:ext>
            </a:extLst>
          </p:cNvPr>
          <p:cNvSpPr/>
          <p:nvPr/>
        </p:nvSpPr>
        <p:spPr>
          <a:xfrm>
            <a:off x="138765" y="2790224"/>
            <a:ext cx="433388" cy="433388"/>
          </a:xfrm>
          <a:prstGeom prst="flowChartConnector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Organigramme : Connecteur 7">
            <a:extLst>
              <a:ext uri="{FF2B5EF4-FFF2-40B4-BE49-F238E27FC236}">
                <a16:creationId xmlns:a16="http://schemas.microsoft.com/office/drawing/2014/main" id="{00A77B81-4BF6-D35D-61AC-BCC3A100AAC8}"/>
              </a:ext>
            </a:extLst>
          </p:cNvPr>
          <p:cNvSpPr/>
          <p:nvPr/>
        </p:nvSpPr>
        <p:spPr>
          <a:xfrm>
            <a:off x="0" y="3429000"/>
            <a:ext cx="707886" cy="707886"/>
          </a:xfrm>
          <a:prstGeom prst="flowChartConnector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0C37382-88A2-9638-E595-0239162EBEF3}"/>
              </a:ext>
            </a:extLst>
          </p:cNvPr>
          <p:cNvSpPr/>
          <p:nvPr/>
        </p:nvSpPr>
        <p:spPr>
          <a:xfrm>
            <a:off x="288784" y="2111836"/>
            <a:ext cx="147637" cy="1790164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36958D8-CC2D-A90E-AA15-49416BFE4EEC}"/>
              </a:ext>
            </a:extLst>
          </p:cNvPr>
          <p:cNvSpPr txBox="1"/>
          <p:nvPr/>
        </p:nvSpPr>
        <p:spPr>
          <a:xfrm>
            <a:off x="641211" y="2000209"/>
            <a:ext cx="10377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Qu’est-ce qu’une sauvegarde et pourquoi en faire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571D094-38E1-787A-BD72-854342AFE8A5}"/>
              </a:ext>
            </a:extLst>
          </p:cNvPr>
          <p:cNvSpPr txBox="1"/>
          <p:nvPr/>
        </p:nvSpPr>
        <p:spPr>
          <a:xfrm>
            <a:off x="586439" y="2799243"/>
            <a:ext cx="10244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Comment l’automatiser sur une machine locale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ED983738-CB5F-1418-0700-11834A950D8D}"/>
              </a:ext>
            </a:extLst>
          </p:cNvPr>
          <p:cNvSpPr txBox="1"/>
          <p:nvPr/>
        </p:nvSpPr>
        <p:spPr>
          <a:xfrm>
            <a:off x="707886" y="3429000"/>
            <a:ext cx="107965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/>
              <a:t>Comment bien sauvegarder sur un serveur dédier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F73B68F-45FE-27F3-A743-063EC5C1575B}"/>
              </a:ext>
            </a:extLst>
          </p:cNvPr>
          <p:cNvSpPr txBox="1"/>
          <p:nvPr/>
        </p:nvSpPr>
        <p:spPr>
          <a:xfrm>
            <a:off x="5291211" y="3245177"/>
            <a:ext cx="6884194" cy="1077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" dirty="0"/>
              <a:t>CONCLUSION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9646324-6ACC-725D-E651-60DF48062125}"/>
              </a:ext>
            </a:extLst>
          </p:cNvPr>
          <p:cNvSpPr/>
          <p:nvPr/>
        </p:nvSpPr>
        <p:spPr>
          <a:xfrm>
            <a:off x="5080932" y="3061382"/>
            <a:ext cx="1015068" cy="53689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5406751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rganigramme : Connecteur 5">
            <a:extLst>
              <a:ext uri="{FF2B5EF4-FFF2-40B4-BE49-F238E27FC236}">
                <a16:creationId xmlns:a16="http://schemas.microsoft.com/office/drawing/2014/main" id="{A12BC625-4836-ECB2-8BEE-CE1BB86834A9}"/>
              </a:ext>
            </a:extLst>
          </p:cNvPr>
          <p:cNvSpPr/>
          <p:nvPr/>
        </p:nvSpPr>
        <p:spPr>
          <a:xfrm>
            <a:off x="-626270" y="76472"/>
            <a:ext cx="433387" cy="433387"/>
          </a:xfrm>
          <a:prstGeom prst="flowChartConnector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Organigramme : Connecteur 6">
            <a:extLst>
              <a:ext uri="{FF2B5EF4-FFF2-40B4-BE49-F238E27FC236}">
                <a16:creationId xmlns:a16="http://schemas.microsoft.com/office/drawing/2014/main" id="{FCDEF82A-D700-7FC4-F23C-5BAF0FD8A46E}"/>
              </a:ext>
            </a:extLst>
          </p:cNvPr>
          <p:cNvSpPr/>
          <p:nvPr/>
        </p:nvSpPr>
        <p:spPr>
          <a:xfrm>
            <a:off x="-626271" y="930542"/>
            <a:ext cx="433388" cy="433388"/>
          </a:xfrm>
          <a:prstGeom prst="flowChartConnector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Organigramme : Connecteur 7">
            <a:extLst>
              <a:ext uri="{FF2B5EF4-FFF2-40B4-BE49-F238E27FC236}">
                <a16:creationId xmlns:a16="http://schemas.microsoft.com/office/drawing/2014/main" id="{00A77B81-4BF6-D35D-61AC-BCC3A100AAC8}"/>
              </a:ext>
            </a:extLst>
          </p:cNvPr>
          <p:cNvSpPr/>
          <p:nvPr/>
        </p:nvSpPr>
        <p:spPr>
          <a:xfrm>
            <a:off x="-626271" y="1648088"/>
            <a:ext cx="433387" cy="433387"/>
          </a:xfrm>
          <a:prstGeom prst="flowChartConnector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0C37382-88A2-9638-E595-0239162EBEF3}"/>
              </a:ext>
            </a:extLst>
          </p:cNvPr>
          <p:cNvSpPr/>
          <p:nvPr/>
        </p:nvSpPr>
        <p:spPr>
          <a:xfrm>
            <a:off x="-476252" y="252154"/>
            <a:ext cx="147637" cy="1790164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36958D8-CC2D-A90E-AA15-49416BFE4EEC}"/>
              </a:ext>
            </a:extLst>
          </p:cNvPr>
          <p:cNvSpPr txBox="1"/>
          <p:nvPr/>
        </p:nvSpPr>
        <p:spPr>
          <a:xfrm>
            <a:off x="-192884" y="-2684622"/>
            <a:ext cx="10377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Qu’est-ce qu’une sauvegarde et pourquoi en faire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571D094-38E1-787A-BD72-854342AFE8A5}"/>
              </a:ext>
            </a:extLst>
          </p:cNvPr>
          <p:cNvSpPr txBox="1"/>
          <p:nvPr/>
        </p:nvSpPr>
        <p:spPr>
          <a:xfrm>
            <a:off x="-247656" y="-1885588"/>
            <a:ext cx="10244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Comment l’automatiser sur une machine locale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ED983738-CB5F-1418-0700-11834A950D8D}"/>
              </a:ext>
            </a:extLst>
          </p:cNvPr>
          <p:cNvSpPr txBox="1"/>
          <p:nvPr/>
        </p:nvSpPr>
        <p:spPr>
          <a:xfrm>
            <a:off x="-247656" y="-1177061"/>
            <a:ext cx="10796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Comment bien sauvegarder sur un serveur dédier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40C955F-E5F8-51E5-EA99-9BDA0D13C0CC}"/>
              </a:ext>
            </a:extLst>
          </p:cNvPr>
          <p:cNvSpPr txBox="1"/>
          <p:nvPr/>
        </p:nvSpPr>
        <p:spPr>
          <a:xfrm>
            <a:off x="2653903" y="2644170"/>
            <a:ext cx="688419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dirty="0"/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19991401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182</Words>
  <Application>Microsoft Office PowerPoint</Application>
  <PresentationFormat>Grand écran</PresentationFormat>
  <Paragraphs>38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SAE 11: Comment faire une sauvegarde efficace</vt:lpstr>
      <vt:lpstr>SAE 11: Comment faire une sauvegarde efficace</vt:lpstr>
      <vt:lpstr>SAE 11: Comment faire une sauvegarde efficace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SAE 11: Comment faire une sauvegarde efficace</dc:title>
  <dc:creator>BOULAYOUNE Yasser</dc:creator>
  <cp:lastModifiedBy>BOULAYOUNE Yasser</cp:lastModifiedBy>
  <cp:revision>1</cp:revision>
  <dcterms:created xsi:type="dcterms:W3CDTF">2023-11-12T14:54:25Z</dcterms:created>
  <dcterms:modified xsi:type="dcterms:W3CDTF">2023-11-12T15:37:26Z</dcterms:modified>
</cp:coreProperties>
</file>